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B66"/>
    <a:srgbClr val="367068"/>
    <a:srgbClr val="1441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82" autoAdjust="0"/>
    <p:restoredTop sz="94660"/>
  </p:normalViewPr>
  <p:slideViewPr>
    <p:cSldViewPr snapToGrid="0">
      <p:cViewPr>
        <p:scale>
          <a:sx n="75" d="100"/>
          <a:sy n="75" d="100"/>
        </p:scale>
        <p:origin x="1770" y="9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dirty="0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 smtClean="0"/>
              <a:t>Formatvorlagen des Textmasters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dirty="0" smtClean="0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dirty="0" smtClean="0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dirty="0" smtClean="0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12/1/2015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12/1/2015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12/1/2015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dirty="0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GPS APP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GPS ASSISTED SEARCH FOR RECYCLING POINTS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086" y="1048788"/>
            <a:ext cx="2419001" cy="3279881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5" name="Textfeld 4"/>
          <p:cNvSpPr txBox="1"/>
          <p:nvPr/>
        </p:nvSpPr>
        <p:spPr>
          <a:xfrm rot="16200000">
            <a:off x="10199716" y="401715"/>
            <a:ext cx="114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Group A</a:t>
            </a: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325" y="1521343"/>
            <a:ext cx="2135195" cy="2149506"/>
          </a:xfrm>
          <a:prstGeom prst="rect">
            <a:avLst/>
          </a:prstGeom>
          <a:ln>
            <a:noFill/>
          </a:ln>
          <a:effectLst/>
        </p:spPr>
      </p:pic>
      <p:sp>
        <p:nvSpPr>
          <p:cNvPr id="12" name="Pfeil nach rechts 11"/>
          <p:cNvSpPr/>
          <p:nvPr/>
        </p:nvSpPr>
        <p:spPr>
          <a:xfrm>
            <a:off x="4351895" y="2433998"/>
            <a:ext cx="748145" cy="324197"/>
          </a:xfrm>
          <a:prstGeom prst="rightArrow">
            <a:avLst/>
          </a:prstGeom>
          <a:solidFill>
            <a:srgbClr val="336B66"/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Pfeil nach rechts 12"/>
          <p:cNvSpPr/>
          <p:nvPr/>
        </p:nvSpPr>
        <p:spPr>
          <a:xfrm>
            <a:off x="5853532" y="2440680"/>
            <a:ext cx="748145" cy="324197"/>
          </a:xfrm>
          <a:prstGeom prst="rightArrow">
            <a:avLst/>
          </a:prstGeom>
          <a:solidFill>
            <a:srgbClr val="336B66"/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7973" y="1879538"/>
            <a:ext cx="582244" cy="125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242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77071"/>
          </a:xfrm>
        </p:spPr>
        <p:txBody>
          <a:bodyPr/>
          <a:lstStyle/>
          <a:p>
            <a:r>
              <a:rPr lang="de-DE" dirty="0" err="1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Our</a:t>
            </a:r>
            <a:r>
              <a:rPr lang="de-DE" dirty="0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 </a:t>
            </a:r>
            <a:r>
              <a:rPr lang="de-DE" dirty="0" err="1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Imaginations</a:t>
            </a:r>
            <a:r>
              <a:rPr lang="de-DE" dirty="0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 </a:t>
            </a:r>
            <a:r>
              <a:rPr lang="de-DE" dirty="0" err="1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and</a:t>
            </a:r>
            <a:r>
              <a:rPr lang="de-DE" dirty="0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 </a:t>
            </a:r>
            <a:r>
              <a:rPr lang="de-DE" dirty="0" err="1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Expectations</a:t>
            </a:r>
            <a:endParaRPr lang="de-DE" dirty="0"/>
          </a:p>
        </p:txBody>
      </p:sp>
      <p:sp>
        <p:nvSpPr>
          <p:cNvPr id="4" name="Rechteckige Legende 3"/>
          <p:cNvSpPr/>
          <p:nvPr/>
        </p:nvSpPr>
        <p:spPr>
          <a:xfrm>
            <a:off x="7534100" y="5178583"/>
            <a:ext cx="1402082" cy="1313411"/>
          </a:xfrm>
          <a:prstGeom prst="wedgeRectCallout">
            <a:avLst>
              <a:gd name="adj1" fmla="val -133265"/>
              <a:gd name="adj2" fmla="val -69146"/>
            </a:avLst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7591902" y="5216759"/>
            <a:ext cx="1537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Adding new recycling stations..?</a:t>
            </a:r>
            <a:endParaRPr lang="de-DE" dirty="0"/>
          </a:p>
        </p:txBody>
      </p:sp>
      <p:sp>
        <p:nvSpPr>
          <p:cNvPr id="7" name="Rechteckige Legende 6"/>
          <p:cNvSpPr/>
          <p:nvPr/>
        </p:nvSpPr>
        <p:spPr>
          <a:xfrm>
            <a:off x="1138685" y="4661795"/>
            <a:ext cx="1537855" cy="1313411"/>
          </a:xfrm>
          <a:prstGeom prst="wedgeRectCallout">
            <a:avLst>
              <a:gd name="adj1" fmla="val 120789"/>
              <a:gd name="adj2" fmla="val -72943"/>
            </a:avLst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Rechteckige Legende 7"/>
          <p:cNvSpPr/>
          <p:nvPr/>
        </p:nvSpPr>
        <p:spPr>
          <a:xfrm>
            <a:off x="994755" y="1906907"/>
            <a:ext cx="1537855" cy="742418"/>
          </a:xfrm>
          <a:prstGeom prst="wedgeRectCallout">
            <a:avLst>
              <a:gd name="adj1" fmla="val 106194"/>
              <a:gd name="adj2" fmla="val 155095"/>
            </a:avLst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Rechteckige Legende 8"/>
          <p:cNvSpPr/>
          <p:nvPr/>
        </p:nvSpPr>
        <p:spPr>
          <a:xfrm>
            <a:off x="7398326" y="1564512"/>
            <a:ext cx="1537855" cy="1491797"/>
          </a:xfrm>
          <a:prstGeom prst="wedgeRectCallout">
            <a:avLst>
              <a:gd name="adj1" fmla="val -126779"/>
              <a:gd name="adj2" fmla="val 73626"/>
            </a:avLst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extfeld 9"/>
          <p:cNvSpPr txBox="1"/>
          <p:nvPr/>
        </p:nvSpPr>
        <p:spPr>
          <a:xfrm>
            <a:off x="7519675" y="1560355"/>
            <a:ext cx="1537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Design in </a:t>
            </a:r>
            <a:r>
              <a:rPr lang="de-DE" dirty="0" err="1" smtClean="0"/>
              <a:t>colors</a:t>
            </a:r>
            <a:r>
              <a:rPr lang="de-DE" dirty="0" smtClean="0"/>
              <a:t>, like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knwon</a:t>
            </a:r>
            <a:r>
              <a:rPr lang="de-DE" dirty="0" smtClean="0"/>
              <a:t> recycling-symbol..!?</a:t>
            </a:r>
            <a:endParaRPr lang="de-DE" dirty="0"/>
          </a:p>
        </p:txBody>
      </p:sp>
      <p:sp>
        <p:nvSpPr>
          <p:cNvPr id="11" name="Textfeld 10"/>
          <p:cNvSpPr txBox="1"/>
          <p:nvPr/>
        </p:nvSpPr>
        <p:spPr>
          <a:xfrm>
            <a:off x="1116104" y="1959334"/>
            <a:ext cx="1537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More HTML </a:t>
            </a:r>
            <a:r>
              <a:rPr lang="de-DE" dirty="0" err="1" smtClean="0"/>
              <a:t>or</a:t>
            </a:r>
            <a:r>
              <a:rPr lang="de-DE" dirty="0" smtClean="0"/>
              <a:t> Java..?</a:t>
            </a:r>
            <a:endParaRPr lang="de-DE" dirty="0"/>
          </a:p>
        </p:txBody>
      </p:sp>
      <p:sp>
        <p:nvSpPr>
          <p:cNvPr id="12" name="Textfeld 11"/>
          <p:cNvSpPr txBox="1"/>
          <p:nvPr/>
        </p:nvSpPr>
        <p:spPr>
          <a:xfrm>
            <a:off x="1142682" y="4718335"/>
            <a:ext cx="1537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Beside</a:t>
            </a:r>
            <a:r>
              <a:rPr lang="de-DE" dirty="0" smtClean="0"/>
              <a:t> GPS-Search also </a:t>
            </a:r>
            <a:r>
              <a:rPr lang="de-DE" dirty="0" err="1" smtClean="0"/>
              <a:t>search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list</a:t>
            </a:r>
            <a:r>
              <a:rPr lang="de-DE" dirty="0" smtClean="0"/>
              <a:t>..?</a:t>
            </a:r>
            <a:endParaRPr lang="de-DE" dirty="0"/>
          </a:p>
        </p:txBody>
      </p:sp>
      <p:pic>
        <p:nvPicPr>
          <p:cNvPr id="13" name="Grafik 12" descr="Kostenlose Vektorgrafik: Menschen, Gruppe, Silhouette, Team ..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5979" y="2914397"/>
            <a:ext cx="2439937" cy="2902527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4" name="Rechteckige Legende 13"/>
          <p:cNvSpPr/>
          <p:nvPr/>
        </p:nvSpPr>
        <p:spPr>
          <a:xfrm>
            <a:off x="4995947" y="1193180"/>
            <a:ext cx="1537855" cy="1200329"/>
          </a:xfrm>
          <a:prstGeom prst="wedgeRectCallout">
            <a:avLst>
              <a:gd name="adj1" fmla="val -45157"/>
              <a:gd name="adj2" fmla="val 97173"/>
            </a:avLst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6" name="Textfeld 15"/>
          <p:cNvSpPr txBox="1"/>
          <p:nvPr/>
        </p:nvSpPr>
        <p:spPr>
          <a:xfrm>
            <a:off x="5034166" y="1184867"/>
            <a:ext cx="1537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Menue</a:t>
            </a:r>
            <a:r>
              <a:rPr lang="de-DE" dirty="0" smtClean="0"/>
              <a:t>-bar, </a:t>
            </a:r>
            <a:r>
              <a:rPr lang="de-DE" dirty="0" err="1" smtClean="0"/>
              <a:t>or</a:t>
            </a:r>
            <a:r>
              <a:rPr lang="de-DE" dirty="0"/>
              <a:t> </a:t>
            </a:r>
            <a:r>
              <a:rPr lang="de-DE" dirty="0" err="1" smtClean="0"/>
              <a:t>drop</a:t>
            </a:r>
            <a:r>
              <a:rPr lang="de-DE" dirty="0" smtClean="0"/>
              <a:t> down-</a:t>
            </a:r>
            <a:r>
              <a:rPr lang="de-DE" dirty="0" err="1" smtClean="0"/>
              <a:t>menue</a:t>
            </a:r>
            <a:r>
              <a:rPr lang="de-DE" dirty="0" smtClean="0"/>
              <a:t>..?</a:t>
            </a:r>
            <a:endParaRPr lang="de-DE" dirty="0"/>
          </a:p>
        </p:txBody>
      </p:sp>
      <p:sp>
        <p:nvSpPr>
          <p:cNvPr id="17" name="Rechteckige Legende 16"/>
          <p:cNvSpPr/>
          <p:nvPr/>
        </p:nvSpPr>
        <p:spPr>
          <a:xfrm>
            <a:off x="2844431" y="1307329"/>
            <a:ext cx="1537855" cy="923330"/>
          </a:xfrm>
          <a:prstGeom prst="wedgeRectCallout">
            <a:avLst>
              <a:gd name="adj1" fmla="val 40248"/>
              <a:gd name="adj2" fmla="val 128406"/>
            </a:avLst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8" name="Textfeld 17"/>
          <p:cNvSpPr txBox="1"/>
          <p:nvPr/>
        </p:nvSpPr>
        <p:spPr>
          <a:xfrm>
            <a:off x="2905105" y="1307328"/>
            <a:ext cx="1537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Meeting </a:t>
            </a:r>
            <a:r>
              <a:rPr lang="de-DE" dirty="0" err="1" smtClean="0"/>
              <a:t>every</a:t>
            </a:r>
            <a:r>
              <a:rPr lang="de-DE" dirty="0"/>
              <a:t> </a:t>
            </a:r>
            <a:r>
              <a:rPr lang="de-DE" dirty="0" err="1" smtClean="0"/>
              <a:t>week</a:t>
            </a:r>
            <a:r>
              <a:rPr lang="de-DE" dirty="0" smtClean="0"/>
              <a:t> in AC..?</a:t>
            </a:r>
            <a:endParaRPr lang="de-DE" dirty="0"/>
          </a:p>
        </p:txBody>
      </p:sp>
      <p:sp>
        <p:nvSpPr>
          <p:cNvPr id="19" name="Rechteckige Legende 18"/>
          <p:cNvSpPr/>
          <p:nvPr/>
        </p:nvSpPr>
        <p:spPr>
          <a:xfrm>
            <a:off x="822127" y="3353002"/>
            <a:ext cx="1537855" cy="665538"/>
          </a:xfrm>
          <a:prstGeom prst="wedgeRectCallout">
            <a:avLst>
              <a:gd name="adj1" fmla="val 131600"/>
              <a:gd name="adj2" fmla="val 31151"/>
            </a:avLst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0" name="Textfeld 19"/>
          <p:cNvSpPr txBox="1"/>
          <p:nvPr/>
        </p:nvSpPr>
        <p:spPr>
          <a:xfrm>
            <a:off x="943985" y="3328549"/>
            <a:ext cx="1537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Who </a:t>
            </a:r>
            <a:r>
              <a:rPr lang="de-DE" dirty="0" err="1" smtClean="0"/>
              <a:t>does</a:t>
            </a:r>
            <a:r>
              <a:rPr lang="de-DE" dirty="0" smtClean="0"/>
              <a:t> </a:t>
            </a:r>
            <a:r>
              <a:rPr lang="de-DE" dirty="0" err="1" smtClean="0"/>
              <a:t>what</a:t>
            </a:r>
            <a:r>
              <a:rPr lang="de-DE" dirty="0" smtClean="0"/>
              <a:t>..?</a:t>
            </a:r>
            <a:endParaRPr lang="de-DE" dirty="0"/>
          </a:p>
        </p:txBody>
      </p:sp>
      <p:sp>
        <p:nvSpPr>
          <p:cNvPr id="21" name="Rechteckige Legende 20"/>
          <p:cNvSpPr/>
          <p:nvPr/>
        </p:nvSpPr>
        <p:spPr>
          <a:xfrm>
            <a:off x="7918114" y="3563968"/>
            <a:ext cx="1537855" cy="1058785"/>
          </a:xfrm>
          <a:prstGeom prst="wedgeRectCallout">
            <a:avLst>
              <a:gd name="adj1" fmla="val -154346"/>
              <a:gd name="adj2" fmla="val -11551"/>
            </a:avLst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2" name="Textfeld 21"/>
          <p:cNvSpPr txBox="1"/>
          <p:nvPr/>
        </p:nvSpPr>
        <p:spPr>
          <a:xfrm>
            <a:off x="8009553" y="3612139"/>
            <a:ext cx="1537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work</a:t>
            </a:r>
            <a:r>
              <a:rPr lang="de-DE" dirty="0" smtClean="0"/>
              <a:t> on an iPhone..!</a:t>
            </a:r>
            <a:endParaRPr lang="de-DE" dirty="0"/>
          </a:p>
        </p:txBody>
      </p:sp>
      <p:sp>
        <p:nvSpPr>
          <p:cNvPr id="23" name="Textfeld 22"/>
          <p:cNvSpPr txBox="1"/>
          <p:nvPr/>
        </p:nvSpPr>
        <p:spPr>
          <a:xfrm rot="16200000">
            <a:off x="10199716" y="401715"/>
            <a:ext cx="114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Group 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2389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Work distribution</a:t>
            </a:r>
            <a:endParaRPr lang="de-DE" dirty="0"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03312" y="2052918"/>
            <a:ext cx="9121343" cy="4195481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Work distribution based </a:t>
            </a: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on present </a:t>
            </a:r>
            <a:r>
              <a:rPr lang="en-US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knowledge of </a:t>
            </a:r>
            <a:r>
              <a:rPr lang="en-US" dirty="0" err="1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Groupmembers</a:t>
            </a:r>
            <a:endParaRPr lang="en-US" dirty="0" smtClean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de-DE" dirty="0" err="1" smtClean="0"/>
              <a:t>Teamleader</a:t>
            </a:r>
            <a:r>
              <a:rPr lang="de-DE" dirty="0" smtClean="0"/>
              <a:t> &amp; Organisator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de-DE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de-DE" dirty="0" err="1" smtClean="0"/>
              <a:t>Designing</a:t>
            </a:r>
            <a:r>
              <a:rPr lang="de-DE" dirty="0" smtClean="0"/>
              <a:t>-Team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de-DE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de-DE" dirty="0" err="1" smtClean="0"/>
              <a:t>Programming</a:t>
            </a:r>
            <a:r>
              <a:rPr lang="de-DE" dirty="0" smtClean="0"/>
              <a:t> Team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 rot="16200000">
            <a:off x="10199716" y="401715"/>
            <a:ext cx="114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Group 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4851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First </a:t>
            </a:r>
            <a:r>
              <a:rPr lang="de-DE" dirty="0" err="1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steps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Gathering Data for the database  </a:t>
            </a:r>
            <a:r>
              <a:rPr lang="en-US" i="1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[ GER &amp; FR ]</a:t>
            </a:r>
            <a:endParaRPr lang="en-US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de-DE" dirty="0" smtClean="0"/>
              <a:t>GPS </a:t>
            </a:r>
            <a:r>
              <a:rPr lang="de-DE" dirty="0" err="1" smtClean="0"/>
              <a:t>coordiantes</a:t>
            </a:r>
            <a:endParaRPr lang="de-DE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de-DE" dirty="0" err="1" smtClean="0"/>
              <a:t>streets</a:t>
            </a:r>
            <a:endParaRPr lang="de-DE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de-DE" dirty="0" smtClean="0"/>
              <a:t>Pictures </a:t>
            </a:r>
            <a:r>
              <a:rPr lang="de-DE" i="1" dirty="0" smtClean="0"/>
              <a:t>&amp; </a:t>
            </a:r>
            <a:r>
              <a:rPr lang="de-DE" i="1" dirty="0" err="1" smtClean="0"/>
              <a:t>more</a:t>
            </a:r>
            <a:endParaRPr lang="de-DE" i="1" dirty="0"/>
          </a:p>
          <a:p>
            <a:pPr lvl="1">
              <a:buFont typeface="Wingdings" panose="05000000000000000000" pitchFamily="2" charset="2"/>
              <a:buChar char="ü"/>
            </a:pPr>
            <a:endParaRPr lang="de-DE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Our Ideas how to make the Application</a:t>
            </a:r>
            <a:endParaRPr lang="en-US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de-DE" dirty="0" err="1" smtClean="0"/>
              <a:t>Menue</a:t>
            </a:r>
            <a:r>
              <a:rPr lang="de-DE" dirty="0" smtClean="0"/>
              <a:t>-Bar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de-DE" dirty="0" smtClean="0"/>
              <a:t>Search </a:t>
            </a:r>
            <a:r>
              <a:rPr lang="de-DE" dirty="0" err="1" smtClean="0"/>
              <a:t>by</a:t>
            </a:r>
            <a:r>
              <a:rPr lang="de-DE" dirty="0" smtClean="0"/>
              <a:t> List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de-DE" dirty="0" err="1" smtClean="0"/>
              <a:t>Splash</a:t>
            </a:r>
            <a:r>
              <a:rPr lang="de-DE" dirty="0" smtClean="0"/>
              <a:t>-Screen in front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starting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App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de-DE" dirty="0" smtClean="0"/>
              <a:t>Colors&amp; </a:t>
            </a:r>
            <a:r>
              <a:rPr lang="de-DE" dirty="0" err="1" smtClean="0"/>
              <a:t>more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whole</a:t>
            </a:r>
            <a:r>
              <a:rPr lang="de-DE" dirty="0" smtClean="0"/>
              <a:t> Design</a:t>
            </a:r>
            <a:endParaRPr lang="de-DE" dirty="0"/>
          </a:p>
          <a:p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 rot="16200000">
            <a:off x="10199716" y="401715"/>
            <a:ext cx="114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Group 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7098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5130" y="456144"/>
            <a:ext cx="9404723" cy="1400530"/>
          </a:xfrm>
        </p:spPr>
        <p:txBody>
          <a:bodyPr/>
          <a:lstStyle/>
          <a:p>
            <a:r>
              <a:rPr lang="de-DE" sz="4000" dirty="0" err="1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Designing</a:t>
            </a:r>
            <a:r>
              <a:rPr lang="de-DE" sz="4000" dirty="0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 in Photoshop</a:t>
            </a:r>
            <a:endParaRPr lang="de-DE" sz="4000" i="1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02"/>
          <a:stretch/>
        </p:blipFill>
        <p:spPr>
          <a:xfrm>
            <a:off x="1098602" y="1359769"/>
            <a:ext cx="9679455" cy="52322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Textfeld 3"/>
          <p:cNvSpPr txBox="1"/>
          <p:nvPr/>
        </p:nvSpPr>
        <p:spPr>
          <a:xfrm rot="16200000">
            <a:off x="10199716" y="401715"/>
            <a:ext cx="114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Group 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8593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000" dirty="0" err="1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Designing</a:t>
            </a:r>
            <a:r>
              <a:rPr lang="de-DE" sz="4000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 in Photoshop</a:t>
            </a:r>
            <a:endParaRPr lang="de-DE" sz="4000" dirty="0"/>
          </a:p>
        </p:txBody>
      </p:sp>
      <p:sp>
        <p:nvSpPr>
          <p:cNvPr id="4" name="Textfeld 3"/>
          <p:cNvSpPr txBox="1"/>
          <p:nvPr/>
        </p:nvSpPr>
        <p:spPr>
          <a:xfrm rot="16200000">
            <a:off x="10199716" y="401715"/>
            <a:ext cx="114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Group A</a:t>
            </a: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50"/>
          <a:stretch/>
        </p:blipFill>
        <p:spPr>
          <a:xfrm>
            <a:off x="1093455" y="1363286"/>
            <a:ext cx="9667752" cy="522870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04213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Gathering</a:t>
            </a:r>
            <a:r>
              <a:rPr lang="de-DE" dirty="0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 Data</a:t>
            </a:r>
            <a:endParaRPr lang="de-DE" dirty="0">
              <a:solidFill>
                <a:srgbClr val="FF0000"/>
              </a:solidFill>
            </a:endParaRPr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487" y="1891471"/>
            <a:ext cx="6969819" cy="419576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Textfeld 3"/>
          <p:cNvSpPr txBox="1"/>
          <p:nvPr/>
        </p:nvSpPr>
        <p:spPr>
          <a:xfrm rot="16200000">
            <a:off x="10199716" y="401715"/>
            <a:ext cx="114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Group A</a:t>
            </a:r>
            <a:endParaRPr lang="de-DE" dirty="0"/>
          </a:p>
        </p:txBody>
      </p:sp>
      <p:pic>
        <p:nvPicPr>
          <p:cNvPr id="7" name="Grafik 6" descr="Auto, Black, Voertuig, De Weg, Vervoer, Vier, Whheler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348472" y="872705"/>
            <a:ext cx="1121110" cy="560555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22" y="3445960"/>
            <a:ext cx="566382" cy="570028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6517" y="552286"/>
            <a:ext cx="946226" cy="952317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9744" y="2819073"/>
            <a:ext cx="566382" cy="570028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2199" y="4953334"/>
            <a:ext cx="837270" cy="842660"/>
          </a:xfrm>
          <a:prstGeom prst="rect">
            <a:avLst/>
          </a:prstGeom>
        </p:spPr>
      </p:pic>
      <p:sp>
        <p:nvSpPr>
          <p:cNvPr id="14" name="Freihandform 13"/>
          <p:cNvSpPr/>
          <p:nvPr/>
        </p:nvSpPr>
        <p:spPr>
          <a:xfrm>
            <a:off x="1105593" y="1088691"/>
            <a:ext cx="4015047" cy="2236400"/>
          </a:xfrm>
          <a:custGeom>
            <a:avLst/>
            <a:gdLst>
              <a:gd name="connsiteX0" fmla="*/ 0 w 4015047"/>
              <a:gd name="connsiteY0" fmla="*/ 2236400 h 2236400"/>
              <a:gd name="connsiteX1" fmla="*/ 16625 w 4015047"/>
              <a:gd name="connsiteY1" fmla="*/ 2194836 h 2236400"/>
              <a:gd name="connsiteX2" fmla="*/ 49876 w 4015047"/>
              <a:gd name="connsiteY2" fmla="*/ 2161585 h 2236400"/>
              <a:gd name="connsiteX3" fmla="*/ 66502 w 4015047"/>
              <a:gd name="connsiteY3" fmla="*/ 2111709 h 2236400"/>
              <a:gd name="connsiteX4" fmla="*/ 83127 w 4015047"/>
              <a:gd name="connsiteY4" fmla="*/ 2086771 h 2236400"/>
              <a:gd name="connsiteX5" fmla="*/ 99752 w 4015047"/>
              <a:gd name="connsiteY5" fmla="*/ 2036894 h 2236400"/>
              <a:gd name="connsiteX6" fmla="*/ 108065 w 4015047"/>
              <a:gd name="connsiteY6" fmla="*/ 2011956 h 2236400"/>
              <a:gd name="connsiteX7" fmla="*/ 116378 w 4015047"/>
              <a:gd name="connsiteY7" fmla="*/ 1987018 h 2236400"/>
              <a:gd name="connsiteX8" fmla="*/ 133003 w 4015047"/>
              <a:gd name="connsiteY8" fmla="*/ 1920516 h 2236400"/>
              <a:gd name="connsiteX9" fmla="*/ 141316 w 4015047"/>
              <a:gd name="connsiteY9" fmla="*/ 1854014 h 2236400"/>
              <a:gd name="connsiteX10" fmla="*/ 149629 w 4015047"/>
              <a:gd name="connsiteY10" fmla="*/ 1704385 h 2236400"/>
              <a:gd name="connsiteX11" fmla="*/ 157942 w 4015047"/>
              <a:gd name="connsiteY11" fmla="*/ 1612945 h 2236400"/>
              <a:gd name="connsiteX12" fmla="*/ 174567 w 4015047"/>
              <a:gd name="connsiteY12" fmla="*/ 1047680 h 2236400"/>
              <a:gd name="connsiteX13" fmla="*/ 182880 w 4015047"/>
              <a:gd name="connsiteY13" fmla="*/ 972865 h 2236400"/>
              <a:gd name="connsiteX14" fmla="*/ 191192 w 4015047"/>
              <a:gd name="connsiteY14" fmla="*/ 889738 h 2236400"/>
              <a:gd name="connsiteX15" fmla="*/ 207818 w 4015047"/>
              <a:gd name="connsiteY15" fmla="*/ 823236 h 2236400"/>
              <a:gd name="connsiteX16" fmla="*/ 216131 w 4015047"/>
              <a:gd name="connsiteY16" fmla="*/ 789985 h 2236400"/>
              <a:gd name="connsiteX17" fmla="*/ 232756 w 4015047"/>
              <a:gd name="connsiteY17" fmla="*/ 740109 h 2236400"/>
              <a:gd name="connsiteX18" fmla="*/ 241069 w 4015047"/>
              <a:gd name="connsiteY18" fmla="*/ 715171 h 2236400"/>
              <a:gd name="connsiteX19" fmla="*/ 257694 w 4015047"/>
              <a:gd name="connsiteY19" fmla="*/ 698545 h 2236400"/>
              <a:gd name="connsiteX20" fmla="*/ 266007 w 4015047"/>
              <a:gd name="connsiteY20" fmla="*/ 673607 h 2236400"/>
              <a:gd name="connsiteX21" fmla="*/ 299258 w 4015047"/>
              <a:gd name="connsiteY21" fmla="*/ 632044 h 2236400"/>
              <a:gd name="connsiteX22" fmla="*/ 332509 w 4015047"/>
              <a:gd name="connsiteY22" fmla="*/ 582167 h 2236400"/>
              <a:gd name="connsiteX23" fmla="*/ 382385 w 4015047"/>
              <a:gd name="connsiteY23" fmla="*/ 523978 h 2236400"/>
              <a:gd name="connsiteX24" fmla="*/ 407323 w 4015047"/>
              <a:gd name="connsiteY24" fmla="*/ 515665 h 2236400"/>
              <a:gd name="connsiteX25" fmla="*/ 465512 w 4015047"/>
              <a:gd name="connsiteY25" fmla="*/ 474102 h 2236400"/>
              <a:gd name="connsiteX26" fmla="*/ 532014 w 4015047"/>
              <a:gd name="connsiteY26" fmla="*/ 440851 h 2236400"/>
              <a:gd name="connsiteX27" fmla="*/ 606829 w 4015047"/>
              <a:gd name="connsiteY27" fmla="*/ 415913 h 2236400"/>
              <a:gd name="connsiteX28" fmla="*/ 631767 w 4015047"/>
              <a:gd name="connsiteY28" fmla="*/ 407600 h 2236400"/>
              <a:gd name="connsiteX29" fmla="*/ 698269 w 4015047"/>
              <a:gd name="connsiteY29" fmla="*/ 382662 h 2236400"/>
              <a:gd name="connsiteX30" fmla="*/ 764771 w 4015047"/>
              <a:gd name="connsiteY30" fmla="*/ 366036 h 2236400"/>
              <a:gd name="connsiteX31" fmla="*/ 814647 w 4015047"/>
              <a:gd name="connsiteY31" fmla="*/ 349411 h 2236400"/>
              <a:gd name="connsiteX32" fmla="*/ 839585 w 4015047"/>
              <a:gd name="connsiteY32" fmla="*/ 341098 h 2236400"/>
              <a:gd name="connsiteX33" fmla="*/ 906087 w 4015047"/>
              <a:gd name="connsiteY33" fmla="*/ 324473 h 2236400"/>
              <a:gd name="connsiteX34" fmla="*/ 980902 w 4015047"/>
              <a:gd name="connsiteY34" fmla="*/ 307847 h 2236400"/>
              <a:gd name="connsiteX35" fmla="*/ 1047403 w 4015047"/>
              <a:gd name="connsiteY35" fmla="*/ 291222 h 2236400"/>
              <a:gd name="connsiteX36" fmla="*/ 1180407 w 4015047"/>
              <a:gd name="connsiteY36" fmla="*/ 282909 h 2236400"/>
              <a:gd name="connsiteX37" fmla="*/ 1961803 w 4015047"/>
              <a:gd name="connsiteY37" fmla="*/ 299534 h 2236400"/>
              <a:gd name="connsiteX38" fmla="*/ 2152996 w 4015047"/>
              <a:gd name="connsiteY38" fmla="*/ 316160 h 2236400"/>
              <a:gd name="connsiteX39" fmla="*/ 2435629 w 4015047"/>
              <a:gd name="connsiteY39" fmla="*/ 332785 h 2236400"/>
              <a:gd name="connsiteX40" fmla="*/ 2527069 w 4015047"/>
              <a:gd name="connsiteY40" fmla="*/ 341098 h 2236400"/>
              <a:gd name="connsiteX41" fmla="*/ 2593571 w 4015047"/>
              <a:gd name="connsiteY41" fmla="*/ 349411 h 2236400"/>
              <a:gd name="connsiteX42" fmla="*/ 2718262 w 4015047"/>
              <a:gd name="connsiteY42" fmla="*/ 357724 h 2236400"/>
              <a:gd name="connsiteX43" fmla="*/ 3158836 w 4015047"/>
              <a:gd name="connsiteY43" fmla="*/ 349411 h 2236400"/>
              <a:gd name="connsiteX44" fmla="*/ 3183774 w 4015047"/>
              <a:gd name="connsiteY44" fmla="*/ 341098 h 2236400"/>
              <a:gd name="connsiteX45" fmla="*/ 3217025 w 4015047"/>
              <a:gd name="connsiteY45" fmla="*/ 332785 h 2236400"/>
              <a:gd name="connsiteX46" fmla="*/ 3300152 w 4015047"/>
              <a:gd name="connsiteY46" fmla="*/ 316160 h 2236400"/>
              <a:gd name="connsiteX47" fmla="*/ 3333403 w 4015047"/>
              <a:gd name="connsiteY47" fmla="*/ 299534 h 2236400"/>
              <a:gd name="connsiteX48" fmla="*/ 3399905 w 4015047"/>
              <a:gd name="connsiteY48" fmla="*/ 282909 h 2236400"/>
              <a:gd name="connsiteX49" fmla="*/ 3424843 w 4015047"/>
              <a:gd name="connsiteY49" fmla="*/ 274596 h 2236400"/>
              <a:gd name="connsiteX50" fmla="*/ 3491345 w 4015047"/>
              <a:gd name="connsiteY50" fmla="*/ 257971 h 2236400"/>
              <a:gd name="connsiteX51" fmla="*/ 3582785 w 4015047"/>
              <a:gd name="connsiteY51" fmla="*/ 233033 h 2236400"/>
              <a:gd name="connsiteX52" fmla="*/ 3624349 w 4015047"/>
              <a:gd name="connsiteY52" fmla="*/ 216407 h 2236400"/>
              <a:gd name="connsiteX53" fmla="*/ 3657600 w 4015047"/>
              <a:gd name="connsiteY53" fmla="*/ 208094 h 2236400"/>
              <a:gd name="connsiteX54" fmla="*/ 3690851 w 4015047"/>
              <a:gd name="connsiteY54" fmla="*/ 191469 h 2236400"/>
              <a:gd name="connsiteX55" fmla="*/ 3715789 w 4015047"/>
              <a:gd name="connsiteY55" fmla="*/ 183156 h 2236400"/>
              <a:gd name="connsiteX56" fmla="*/ 3740727 w 4015047"/>
              <a:gd name="connsiteY56" fmla="*/ 166531 h 2236400"/>
              <a:gd name="connsiteX57" fmla="*/ 3757352 w 4015047"/>
              <a:gd name="connsiteY57" fmla="*/ 149905 h 2236400"/>
              <a:gd name="connsiteX58" fmla="*/ 3782291 w 4015047"/>
              <a:gd name="connsiteY58" fmla="*/ 141593 h 2236400"/>
              <a:gd name="connsiteX59" fmla="*/ 3823854 w 4015047"/>
              <a:gd name="connsiteY59" fmla="*/ 116654 h 2236400"/>
              <a:gd name="connsiteX60" fmla="*/ 3857105 w 4015047"/>
              <a:gd name="connsiteY60" fmla="*/ 75091 h 2236400"/>
              <a:gd name="connsiteX61" fmla="*/ 3882043 w 4015047"/>
              <a:gd name="connsiteY61" fmla="*/ 66778 h 2236400"/>
              <a:gd name="connsiteX62" fmla="*/ 3923607 w 4015047"/>
              <a:gd name="connsiteY62" fmla="*/ 33527 h 2236400"/>
              <a:gd name="connsiteX63" fmla="*/ 3948545 w 4015047"/>
              <a:gd name="connsiteY63" fmla="*/ 25214 h 2236400"/>
              <a:gd name="connsiteX64" fmla="*/ 3965171 w 4015047"/>
              <a:gd name="connsiteY64" fmla="*/ 8589 h 2236400"/>
              <a:gd name="connsiteX65" fmla="*/ 4015047 w 4015047"/>
              <a:gd name="connsiteY65" fmla="*/ 276 h 223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4015047" h="2236400">
                <a:moveTo>
                  <a:pt x="0" y="2236400"/>
                </a:moveTo>
                <a:cubicBezTo>
                  <a:pt x="5542" y="2222545"/>
                  <a:pt x="8348" y="2207252"/>
                  <a:pt x="16625" y="2194836"/>
                </a:cubicBezTo>
                <a:cubicBezTo>
                  <a:pt x="25320" y="2181794"/>
                  <a:pt x="49876" y="2161585"/>
                  <a:pt x="49876" y="2161585"/>
                </a:cubicBezTo>
                <a:cubicBezTo>
                  <a:pt x="55418" y="2144960"/>
                  <a:pt x="56781" y="2126291"/>
                  <a:pt x="66502" y="2111709"/>
                </a:cubicBezTo>
                <a:cubicBezTo>
                  <a:pt x="72044" y="2103396"/>
                  <a:pt x="79070" y="2095901"/>
                  <a:pt x="83127" y="2086771"/>
                </a:cubicBezTo>
                <a:cubicBezTo>
                  <a:pt x="90244" y="2070756"/>
                  <a:pt x="94210" y="2053520"/>
                  <a:pt x="99752" y="2036894"/>
                </a:cubicBezTo>
                <a:lnTo>
                  <a:pt x="108065" y="2011956"/>
                </a:lnTo>
                <a:cubicBezTo>
                  <a:pt x="110836" y="2003643"/>
                  <a:pt x="114253" y="1995519"/>
                  <a:pt x="116378" y="1987018"/>
                </a:cubicBezTo>
                <a:cubicBezTo>
                  <a:pt x="121920" y="1964851"/>
                  <a:pt x="130169" y="1943189"/>
                  <a:pt x="133003" y="1920516"/>
                </a:cubicBezTo>
                <a:lnTo>
                  <a:pt x="141316" y="1854014"/>
                </a:lnTo>
                <a:cubicBezTo>
                  <a:pt x="144087" y="1804138"/>
                  <a:pt x="146192" y="1754220"/>
                  <a:pt x="149629" y="1704385"/>
                </a:cubicBezTo>
                <a:cubicBezTo>
                  <a:pt x="151735" y="1673852"/>
                  <a:pt x="157080" y="1643539"/>
                  <a:pt x="157942" y="1612945"/>
                </a:cubicBezTo>
                <a:cubicBezTo>
                  <a:pt x="178496" y="883263"/>
                  <a:pt x="144034" y="1307199"/>
                  <a:pt x="174567" y="1047680"/>
                </a:cubicBezTo>
                <a:cubicBezTo>
                  <a:pt x="177499" y="1022760"/>
                  <a:pt x="180253" y="997819"/>
                  <a:pt x="182880" y="972865"/>
                </a:cubicBezTo>
                <a:cubicBezTo>
                  <a:pt x="185795" y="945171"/>
                  <a:pt x="186614" y="917206"/>
                  <a:pt x="191192" y="889738"/>
                </a:cubicBezTo>
                <a:cubicBezTo>
                  <a:pt x="194948" y="867199"/>
                  <a:pt x="202276" y="845403"/>
                  <a:pt x="207818" y="823236"/>
                </a:cubicBezTo>
                <a:cubicBezTo>
                  <a:pt x="210589" y="812152"/>
                  <a:pt x="212518" y="800824"/>
                  <a:pt x="216131" y="789985"/>
                </a:cubicBezTo>
                <a:lnTo>
                  <a:pt x="232756" y="740109"/>
                </a:lnTo>
                <a:cubicBezTo>
                  <a:pt x="235527" y="731796"/>
                  <a:pt x="234873" y="721367"/>
                  <a:pt x="241069" y="715171"/>
                </a:cubicBezTo>
                <a:lnTo>
                  <a:pt x="257694" y="698545"/>
                </a:lnTo>
                <a:cubicBezTo>
                  <a:pt x="260465" y="690232"/>
                  <a:pt x="262088" y="681444"/>
                  <a:pt x="266007" y="673607"/>
                </a:cubicBezTo>
                <a:cubicBezTo>
                  <a:pt x="276494" y="652632"/>
                  <a:pt x="283793" y="647508"/>
                  <a:pt x="299258" y="632044"/>
                </a:cubicBezTo>
                <a:cubicBezTo>
                  <a:pt x="313867" y="588216"/>
                  <a:pt x="297915" y="623680"/>
                  <a:pt x="332509" y="582167"/>
                </a:cubicBezTo>
                <a:cubicBezTo>
                  <a:pt x="346828" y="564984"/>
                  <a:pt x="359329" y="531664"/>
                  <a:pt x="382385" y="523978"/>
                </a:cubicBezTo>
                <a:lnTo>
                  <a:pt x="407323" y="515665"/>
                </a:lnTo>
                <a:cubicBezTo>
                  <a:pt x="446770" y="476218"/>
                  <a:pt x="425704" y="487370"/>
                  <a:pt x="465512" y="474102"/>
                </a:cubicBezTo>
                <a:cubicBezTo>
                  <a:pt x="494530" y="445084"/>
                  <a:pt x="474702" y="459955"/>
                  <a:pt x="532014" y="440851"/>
                </a:cubicBezTo>
                <a:lnTo>
                  <a:pt x="606829" y="415913"/>
                </a:lnTo>
                <a:cubicBezTo>
                  <a:pt x="615142" y="413142"/>
                  <a:pt x="623631" y="410854"/>
                  <a:pt x="631767" y="407600"/>
                </a:cubicBezTo>
                <a:cubicBezTo>
                  <a:pt x="649779" y="400395"/>
                  <a:pt x="677782" y="388249"/>
                  <a:pt x="698269" y="382662"/>
                </a:cubicBezTo>
                <a:cubicBezTo>
                  <a:pt x="720313" y="376650"/>
                  <a:pt x="743094" y="373262"/>
                  <a:pt x="764771" y="366036"/>
                </a:cubicBezTo>
                <a:lnTo>
                  <a:pt x="814647" y="349411"/>
                </a:lnTo>
                <a:cubicBezTo>
                  <a:pt x="822960" y="346640"/>
                  <a:pt x="831084" y="343223"/>
                  <a:pt x="839585" y="341098"/>
                </a:cubicBezTo>
                <a:cubicBezTo>
                  <a:pt x="861752" y="335556"/>
                  <a:pt x="884410" y="331699"/>
                  <a:pt x="906087" y="324473"/>
                </a:cubicBezTo>
                <a:cubicBezTo>
                  <a:pt x="959181" y="306774"/>
                  <a:pt x="898979" y="325402"/>
                  <a:pt x="980902" y="307847"/>
                </a:cubicBezTo>
                <a:cubicBezTo>
                  <a:pt x="1003244" y="303059"/>
                  <a:pt x="1024598" y="292647"/>
                  <a:pt x="1047403" y="291222"/>
                </a:cubicBezTo>
                <a:lnTo>
                  <a:pt x="1180407" y="282909"/>
                </a:lnTo>
                <a:cubicBezTo>
                  <a:pt x="1351772" y="285257"/>
                  <a:pt x="1727344" y="283548"/>
                  <a:pt x="1961803" y="299534"/>
                </a:cubicBezTo>
                <a:cubicBezTo>
                  <a:pt x="2025626" y="303886"/>
                  <a:pt x="2089135" y="312404"/>
                  <a:pt x="2152996" y="316160"/>
                </a:cubicBezTo>
                <a:cubicBezTo>
                  <a:pt x="2247207" y="321702"/>
                  <a:pt x="2341643" y="324241"/>
                  <a:pt x="2435629" y="332785"/>
                </a:cubicBezTo>
                <a:lnTo>
                  <a:pt x="2527069" y="341098"/>
                </a:lnTo>
                <a:cubicBezTo>
                  <a:pt x="2549286" y="343437"/>
                  <a:pt x="2571315" y="347476"/>
                  <a:pt x="2593571" y="349411"/>
                </a:cubicBezTo>
                <a:cubicBezTo>
                  <a:pt x="2635070" y="353020"/>
                  <a:pt x="2676698" y="354953"/>
                  <a:pt x="2718262" y="357724"/>
                </a:cubicBezTo>
                <a:lnTo>
                  <a:pt x="3158836" y="349411"/>
                </a:lnTo>
                <a:cubicBezTo>
                  <a:pt x="3167593" y="349098"/>
                  <a:pt x="3175349" y="343505"/>
                  <a:pt x="3183774" y="341098"/>
                </a:cubicBezTo>
                <a:cubicBezTo>
                  <a:pt x="3194759" y="337959"/>
                  <a:pt x="3205822" y="335026"/>
                  <a:pt x="3217025" y="332785"/>
                </a:cubicBezTo>
                <a:cubicBezTo>
                  <a:pt x="3237555" y="328679"/>
                  <a:pt x="3278080" y="324437"/>
                  <a:pt x="3300152" y="316160"/>
                </a:cubicBezTo>
                <a:cubicBezTo>
                  <a:pt x="3311755" y="311809"/>
                  <a:pt x="3321647" y="303453"/>
                  <a:pt x="3333403" y="299534"/>
                </a:cubicBezTo>
                <a:cubicBezTo>
                  <a:pt x="3355080" y="292308"/>
                  <a:pt x="3378228" y="290135"/>
                  <a:pt x="3399905" y="282909"/>
                </a:cubicBezTo>
                <a:cubicBezTo>
                  <a:pt x="3408218" y="280138"/>
                  <a:pt x="3416389" y="276902"/>
                  <a:pt x="3424843" y="274596"/>
                </a:cubicBezTo>
                <a:cubicBezTo>
                  <a:pt x="3446887" y="268584"/>
                  <a:pt x="3469668" y="265197"/>
                  <a:pt x="3491345" y="257971"/>
                </a:cubicBezTo>
                <a:cubicBezTo>
                  <a:pt x="3554626" y="236877"/>
                  <a:pt x="3524037" y="244782"/>
                  <a:pt x="3582785" y="233033"/>
                </a:cubicBezTo>
                <a:cubicBezTo>
                  <a:pt x="3596640" y="227491"/>
                  <a:pt x="3610193" y="221126"/>
                  <a:pt x="3624349" y="216407"/>
                </a:cubicBezTo>
                <a:cubicBezTo>
                  <a:pt x="3635187" y="212794"/>
                  <a:pt x="3646903" y="212105"/>
                  <a:pt x="3657600" y="208094"/>
                </a:cubicBezTo>
                <a:cubicBezTo>
                  <a:pt x="3669203" y="203743"/>
                  <a:pt x="3679461" y="196350"/>
                  <a:pt x="3690851" y="191469"/>
                </a:cubicBezTo>
                <a:cubicBezTo>
                  <a:pt x="3698905" y="188017"/>
                  <a:pt x="3707952" y="187075"/>
                  <a:pt x="3715789" y="183156"/>
                </a:cubicBezTo>
                <a:cubicBezTo>
                  <a:pt x="3724725" y="178688"/>
                  <a:pt x="3732926" y="172772"/>
                  <a:pt x="3740727" y="166531"/>
                </a:cubicBezTo>
                <a:cubicBezTo>
                  <a:pt x="3746847" y="161635"/>
                  <a:pt x="3750632" y="153937"/>
                  <a:pt x="3757352" y="149905"/>
                </a:cubicBezTo>
                <a:cubicBezTo>
                  <a:pt x="3764866" y="145397"/>
                  <a:pt x="3773978" y="144364"/>
                  <a:pt x="3782291" y="141593"/>
                </a:cubicBezTo>
                <a:cubicBezTo>
                  <a:pt x="3824410" y="99471"/>
                  <a:pt x="3769904" y="149023"/>
                  <a:pt x="3823854" y="116654"/>
                </a:cubicBezTo>
                <a:cubicBezTo>
                  <a:pt x="3857753" y="96315"/>
                  <a:pt x="3823120" y="102279"/>
                  <a:pt x="3857105" y="75091"/>
                </a:cubicBezTo>
                <a:cubicBezTo>
                  <a:pt x="3863947" y="69617"/>
                  <a:pt x="3873730" y="69549"/>
                  <a:pt x="3882043" y="66778"/>
                </a:cubicBezTo>
                <a:cubicBezTo>
                  <a:pt x="3897506" y="51316"/>
                  <a:pt x="3902636" y="44013"/>
                  <a:pt x="3923607" y="33527"/>
                </a:cubicBezTo>
                <a:cubicBezTo>
                  <a:pt x="3931444" y="29608"/>
                  <a:pt x="3940232" y="27985"/>
                  <a:pt x="3948545" y="25214"/>
                </a:cubicBezTo>
                <a:cubicBezTo>
                  <a:pt x="3954087" y="19672"/>
                  <a:pt x="3958451" y="12621"/>
                  <a:pt x="3965171" y="8589"/>
                </a:cubicBezTo>
                <a:cubicBezTo>
                  <a:pt x="3983408" y="-2353"/>
                  <a:pt x="3995185" y="276"/>
                  <a:pt x="4015047" y="276"/>
                </a:cubicBezTo>
              </a:path>
            </a:pathLst>
          </a:custGeom>
          <a:ln w="2857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Freihandform 14"/>
          <p:cNvSpPr/>
          <p:nvPr/>
        </p:nvSpPr>
        <p:spPr>
          <a:xfrm>
            <a:off x="6666807" y="1039091"/>
            <a:ext cx="748146" cy="124691"/>
          </a:xfrm>
          <a:custGeom>
            <a:avLst/>
            <a:gdLst>
              <a:gd name="connsiteX0" fmla="*/ 0 w 748146"/>
              <a:gd name="connsiteY0" fmla="*/ 124691 h 124691"/>
              <a:gd name="connsiteX1" fmla="*/ 91440 w 748146"/>
              <a:gd name="connsiteY1" fmla="*/ 99753 h 124691"/>
              <a:gd name="connsiteX2" fmla="*/ 124691 w 748146"/>
              <a:gd name="connsiteY2" fmla="*/ 83127 h 124691"/>
              <a:gd name="connsiteX3" fmla="*/ 199506 w 748146"/>
              <a:gd name="connsiteY3" fmla="*/ 41564 h 124691"/>
              <a:gd name="connsiteX4" fmla="*/ 274320 w 748146"/>
              <a:gd name="connsiteY4" fmla="*/ 16625 h 124691"/>
              <a:gd name="connsiteX5" fmla="*/ 299258 w 748146"/>
              <a:gd name="connsiteY5" fmla="*/ 8313 h 124691"/>
              <a:gd name="connsiteX6" fmla="*/ 324197 w 748146"/>
              <a:gd name="connsiteY6" fmla="*/ 0 h 124691"/>
              <a:gd name="connsiteX7" fmla="*/ 523702 w 748146"/>
              <a:gd name="connsiteY7" fmla="*/ 24938 h 124691"/>
              <a:gd name="connsiteX8" fmla="*/ 573578 w 748146"/>
              <a:gd name="connsiteY8" fmla="*/ 41564 h 124691"/>
              <a:gd name="connsiteX9" fmla="*/ 598517 w 748146"/>
              <a:gd name="connsiteY9" fmla="*/ 49876 h 124691"/>
              <a:gd name="connsiteX10" fmla="*/ 748146 w 748146"/>
              <a:gd name="connsiteY10" fmla="*/ 41564 h 12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48146" h="124691">
                <a:moveTo>
                  <a:pt x="0" y="124691"/>
                </a:moveTo>
                <a:cubicBezTo>
                  <a:pt x="30402" y="118611"/>
                  <a:pt x="63319" y="113814"/>
                  <a:pt x="91440" y="99753"/>
                </a:cubicBezTo>
                <a:cubicBezTo>
                  <a:pt x="102524" y="94211"/>
                  <a:pt x="114607" y="90330"/>
                  <a:pt x="124691" y="83127"/>
                </a:cubicBezTo>
                <a:cubicBezTo>
                  <a:pt x="190018" y="36464"/>
                  <a:pt x="96740" y="75819"/>
                  <a:pt x="199506" y="41564"/>
                </a:cubicBezTo>
                <a:lnTo>
                  <a:pt x="274320" y="16625"/>
                </a:lnTo>
                <a:lnTo>
                  <a:pt x="299258" y="8313"/>
                </a:lnTo>
                <a:lnTo>
                  <a:pt x="324197" y="0"/>
                </a:lnTo>
                <a:cubicBezTo>
                  <a:pt x="491317" y="9285"/>
                  <a:pt x="426438" y="-7483"/>
                  <a:pt x="523702" y="24938"/>
                </a:cubicBezTo>
                <a:lnTo>
                  <a:pt x="573578" y="41564"/>
                </a:lnTo>
                <a:lnTo>
                  <a:pt x="598517" y="49876"/>
                </a:lnTo>
                <a:lnTo>
                  <a:pt x="748146" y="41564"/>
                </a:lnTo>
              </a:path>
            </a:pathLst>
          </a:custGeom>
          <a:ln w="2857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Freihandform 15"/>
          <p:cNvSpPr/>
          <p:nvPr/>
        </p:nvSpPr>
        <p:spPr>
          <a:xfrm>
            <a:off x="8661862" y="1180407"/>
            <a:ext cx="2518756" cy="1562793"/>
          </a:xfrm>
          <a:custGeom>
            <a:avLst/>
            <a:gdLst>
              <a:gd name="connsiteX0" fmla="*/ 0 w 2518756"/>
              <a:gd name="connsiteY0" fmla="*/ 49877 h 1562793"/>
              <a:gd name="connsiteX1" fmla="*/ 41563 w 2518756"/>
              <a:gd name="connsiteY1" fmla="*/ 24938 h 1562793"/>
              <a:gd name="connsiteX2" fmla="*/ 282633 w 2518756"/>
              <a:gd name="connsiteY2" fmla="*/ 0 h 1562793"/>
              <a:gd name="connsiteX3" fmla="*/ 365760 w 2518756"/>
              <a:gd name="connsiteY3" fmla="*/ 8313 h 1562793"/>
              <a:gd name="connsiteX4" fmla="*/ 390698 w 2518756"/>
              <a:gd name="connsiteY4" fmla="*/ 16626 h 1562793"/>
              <a:gd name="connsiteX5" fmla="*/ 423949 w 2518756"/>
              <a:gd name="connsiteY5" fmla="*/ 24938 h 1562793"/>
              <a:gd name="connsiteX6" fmla="*/ 507076 w 2518756"/>
              <a:gd name="connsiteY6" fmla="*/ 41564 h 1562793"/>
              <a:gd name="connsiteX7" fmla="*/ 548640 w 2518756"/>
              <a:gd name="connsiteY7" fmla="*/ 49877 h 1562793"/>
              <a:gd name="connsiteX8" fmla="*/ 573578 w 2518756"/>
              <a:gd name="connsiteY8" fmla="*/ 58189 h 1562793"/>
              <a:gd name="connsiteX9" fmla="*/ 631767 w 2518756"/>
              <a:gd name="connsiteY9" fmla="*/ 91440 h 1562793"/>
              <a:gd name="connsiteX10" fmla="*/ 681643 w 2518756"/>
              <a:gd name="connsiteY10" fmla="*/ 116378 h 1562793"/>
              <a:gd name="connsiteX11" fmla="*/ 723207 w 2518756"/>
              <a:gd name="connsiteY11" fmla="*/ 149629 h 1562793"/>
              <a:gd name="connsiteX12" fmla="*/ 756458 w 2518756"/>
              <a:gd name="connsiteY12" fmla="*/ 191193 h 1562793"/>
              <a:gd name="connsiteX13" fmla="*/ 781396 w 2518756"/>
              <a:gd name="connsiteY13" fmla="*/ 207818 h 1562793"/>
              <a:gd name="connsiteX14" fmla="*/ 831273 w 2518756"/>
              <a:gd name="connsiteY14" fmla="*/ 257695 h 1562793"/>
              <a:gd name="connsiteX15" fmla="*/ 856211 w 2518756"/>
              <a:gd name="connsiteY15" fmla="*/ 274320 h 1562793"/>
              <a:gd name="connsiteX16" fmla="*/ 889462 w 2518756"/>
              <a:gd name="connsiteY16" fmla="*/ 307571 h 1562793"/>
              <a:gd name="connsiteX17" fmla="*/ 914400 w 2518756"/>
              <a:gd name="connsiteY17" fmla="*/ 349135 h 1562793"/>
              <a:gd name="connsiteX18" fmla="*/ 922713 w 2518756"/>
              <a:gd name="connsiteY18" fmla="*/ 374073 h 1562793"/>
              <a:gd name="connsiteX19" fmla="*/ 939338 w 2518756"/>
              <a:gd name="connsiteY19" fmla="*/ 399011 h 1562793"/>
              <a:gd name="connsiteX20" fmla="*/ 972589 w 2518756"/>
              <a:gd name="connsiteY20" fmla="*/ 465513 h 1562793"/>
              <a:gd name="connsiteX21" fmla="*/ 997527 w 2518756"/>
              <a:gd name="connsiteY21" fmla="*/ 507077 h 1562793"/>
              <a:gd name="connsiteX22" fmla="*/ 1005840 w 2518756"/>
              <a:gd name="connsiteY22" fmla="*/ 532015 h 1562793"/>
              <a:gd name="connsiteX23" fmla="*/ 1039091 w 2518756"/>
              <a:gd name="connsiteY23" fmla="*/ 573578 h 1562793"/>
              <a:gd name="connsiteX24" fmla="*/ 1047403 w 2518756"/>
              <a:gd name="connsiteY24" fmla="*/ 598517 h 1562793"/>
              <a:gd name="connsiteX25" fmla="*/ 1080654 w 2518756"/>
              <a:gd name="connsiteY25" fmla="*/ 631768 h 1562793"/>
              <a:gd name="connsiteX26" fmla="*/ 1088967 w 2518756"/>
              <a:gd name="connsiteY26" fmla="*/ 656706 h 1562793"/>
              <a:gd name="connsiteX27" fmla="*/ 1122218 w 2518756"/>
              <a:gd name="connsiteY27" fmla="*/ 689957 h 1562793"/>
              <a:gd name="connsiteX28" fmla="*/ 1147156 w 2518756"/>
              <a:gd name="connsiteY28" fmla="*/ 723208 h 1562793"/>
              <a:gd name="connsiteX29" fmla="*/ 1180407 w 2518756"/>
              <a:gd name="connsiteY29" fmla="*/ 773084 h 1562793"/>
              <a:gd name="connsiteX30" fmla="*/ 1213658 w 2518756"/>
              <a:gd name="connsiteY30" fmla="*/ 806335 h 1562793"/>
              <a:gd name="connsiteX31" fmla="*/ 1246909 w 2518756"/>
              <a:gd name="connsiteY31" fmla="*/ 856211 h 1562793"/>
              <a:gd name="connsiteX32" fmla="*/ 1263534 w 2518756"/>
              <a:gd name="connsiteY32" fmla="*/ 872837 h 1562793"/>
              <a:gd name="connsiteX33" fmla="*/ 1305098 w 2518756"/>
              <a:gd name="connsiteY33" fmla="*/ 931026 h 1562793"/>
              <a:gd name="connsiteX34" fmla="*/ 1330036 w 2518756"/>
              <a:gd name="connsiteY34" fmla="*/ 947651 h 1562793"/>
              <a:gd name="connsiteX35" fmla="*/ 1338349 w 2518756"/>
              <a:gd name="connsiteY35" fmla="*/ 972589 h 1562793"/>
              <a:gd name="connsiteX36" fmla="*/ 1371600 w 2518756"/>
              <a:gd name="connsiteY36" fmla="*/ 1005840 h 1562793"/>
              <a:gd name="connsiteX37" fmla="*/ 1388225 w 2518756"/>
              <a:gd name="connsiteY37" fmla="*/ 1022466 h 1562793"/>
              <a:gd name="connsiteX38" fmla="*/ 1404851 w 2518756"/>
              <a:gd name="connsiteY38" fmla="*/ 1039091 h 1562793"/>
              <a:gd name="connsiteX39" fmla="*/ 1429789 w 2518756"/>
              <a:gd name="connsiteY39" fmla="*/ 1072342 h 1562793"/>
              <a:gd name="connsiteX40" fmla="*/ 1454727 w 2518756"/>
              <a:gd name="connsiteY40" fmla="*/ 1088968 h 1562793"/>
              <a:gd name="connsiteX41" fmla="*/ 1471353 w 2518756"/>
              <a:gd name="connsiteY41" fmla="*/ 1105593 h 1562793"/>
              <a:gd name="connsiteX42" fmla="*/ 1496291 w 2518756"/>
              <a:gd name="connsiteY42" fmla="*/ 1113906 h 1562793"/>
              <a:gd name="connsiteX43" fmla="*/ 1521229 w 2518756"/>
              <a:gd name="connsiteY43" fmla="*/ 1130531 h 1562793"/>
              <a:gd name="connsiteX44" fmla="*/ 1537854 w 2518756"/>
              <a:gd name="connsiteY44" fmla="*/ 1147157 h 1562793"/>
              <a:gd name="connsiteX45" fmla="*/ 1562793 w 2518756"/>
              <a:gd name="connsiteY45" fmla="*/ 1155469 h 1562793"/>
              <a:gd name="connsiteX46" fmla="*/ 1612669 w 2518756"/>
              <a:gd name="connsiteY46" fmla="*/ 1180408 h 1562793"/>
              <a:gd name="connsiteX47" fmla="*/ 1637607 w 2518756"/>
              <a:gd name="connsiteY47" fmla="*/ 1197033 h 1562793"/>
              <a:gd name="connsiteX48" fmla="*/ 1729047 w 2518756"/>
              <a:gd name="connsiteY48" fmla="*/ 1230284 h 1562793"/>
              <a:gd name="connsiteX49" fmla="*/ 1778923 w 2518756"/>
              <a:gd name="connsiteY49" fmla="*/ 1246909 h 1562793"/>
              <a:gd name="connsiteX50" fmla="*/ 1828800 w 2518756"/>
              <a:gd name="connsiteY50" fmla="*/ 1263535 h 1562793"/>
              <a:gd name="connsiteX51" fmla="*/ 1870363 w 2518756"/>
              <a:gd name="connsiteY51" fmla="*/ 1271848 h 1562793"/>
              <a:gd name="connsiteX52" fmla="*/ 1920240 w 2518756"/>
              <a:gd name="connsiteY52" fmla="*/ 1288473 h 1562793"/>
              <a:gd name="connsiteX53" fmla="*/ 2003367 w 2518756"/>
              <a:gd name="connsiteY53" fmla="*/ 1305098 h 1562793"/>
              <a:gd name="connsiteX54" fmla="*/ 2078182 w 2518756"/>
              <a:gd name="connsiteY54" fmla="*/ 1321724 h 1562793"/>
              <a:gd name="connsiteX55" fmla="*/ 2227811 w 2518756"/>
              <a:gd name="connsiteY55" fmla="*/ 1338349 h 1562793"/>
              <a:gd name="connsiteX56" fmla="*/ 2352502 w 2518756"/>
              <a:gd name="connsiteY56" fmla="*/ 1379913 h 1562793"/>
              <a:gd name="connsiteX57" fmla="*/ 2377440 w 2518756"/>
              <a:gd name="connsiteY57" fmla="*/ 1388226 h 1562793"/>
              <a:gd name="connsiteX58" fmla="*/ 2402378 w 2518756"/>
              <a:gd name="connsiteY58" fmla="*/ 1396538 h 1562793"/>
              <a:gd name="connsiteX59" fmla="*/ 2419003 w 2518756"/>
              <a:gd name="connsiteY59" fmla="*/ 1413164 h 1562793"/>
              <a:gd name="connsiteX60" fmla="*/ 2468880 w 2518756"/>
              <a:gd name="connsiteY60" fmla="*/ 1438102 h 1562793"/>
              <a:gd name="connsiteX61" fmla="*/ 2502131 w 2518756"/>
              <a:gd name="connsiteY61" fmla="*/ 1471353 h 1562793"/>
              <a:gd name="connsiteX62" fmla="*/ 2518756 w 2518756"/>
              <a:gd name="connsiteY62" fmla="*/ 1529542 h 1562793"/>
              <a:gd name="connsiteX63" fmla="*/ 2510443 w 2518756"/>
              <a:gd name="connsiteY63" fmla="*/ 1562793 h 1562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2518756" h="1562793">
                <a:moveTo>
                  <a:pt x="0" y="49877"/>
                </a:moveTo>
                <a:cubicBezTo>
                  <a:pt x="13854" y="41564"/>
                  <a:pt x="26854" y="31624"/>
                  <a:pt x="41563" y="24938"/>
                </a:cubicBezTo>
                <a:cubicBezTo>
                  <a:pt x="119401" y="-10443"/>
                  <a:pt x="192439" y="3922"/>
                  <a:pt x="282633" y="0"/>
                </a:cubicBezTo>
                <a:cubicBezTo>
                  <a:pt x="310342" y="2771"/>
                  <a:pt x="338237" y="4078"/>
                  <a:pt x="365760" y="8313"/>
                </a:cubicBezTo>
                <a:cubicBezTo>
                  <a:pt x="374420" y="9645"/>
                  <a:pt x="382273" y="14219"/>
                  <a:pt x="390698" y="16626"/>
                </a:cubicBezTo>
                <a:cubicBezTo>
                  <a:pt x="401683" y="19765"/>
                  <a:pt x="412778" y="22544"/>
                  <a:pt x="423949" y="24938"/>
                </a:cubicBezTo>
                <a:cubicBezTo>
                  <a:pt x="451580" y="30859"/>
                  <a:pt x="479367" y="36022"/>
                  <a:pt x="507076" y="41564"/>
                </a:cubicBezTo>
                <a:cubicBezTo>
                  <a:pt x="520931" y="44335"/>
                  <a:pt x="535236" y="45409"/>
                  <a:pt x="548640" y="49877"/>
                </a:cubicBezTo>
                <a:lnTo>
                  <a:pt x="573578" y="58189"/>
                </a:lnTo>
                <a:cubicBezTo>
                  <a:pt x="634336" y="98696"/>
                  <a:pt x="557940" y="49253"/>
                  <a:pt x="631767" y="91440"/>
                </a:cubicBezTo>
                <a:cubicBezTo>
                  <a:pt x="676889" y="117224"/>
                  <a:pt x="635919" y="101138"/>
                  <a:pt x="681643" y="116378"/>
                </a:cubicBezTo>
                <a:cubicBezTo>
                  <a:pt x="721787" y="156522"/>
                  <a:pt x="670774" y="107683"/>
                  <a:pt x="723207" y="149629"/>
                </a:cubicBezTo>
                <a:cubicBezTo>
                  <a:pt x="764341" y="182536"/>
                  <a:pt x="713251" y="147986"/>
                  <a:pt x="756458" y="191193"/>
                </a:cubicBezTo>
                <a:cubicBezTo>
                  <a:pt x="763522" y="198257"/>
                  <a:pt x="773929" y="201181"/>
                  <a:pt x="781396" y="207818"/>
                </a:cubicBezTo>
                <a:cubicBezTo>
                  <a:pt x="798969" y="223439"/>
                  <a:pt x="811710" y="244653"/>
                  <a:pt x="831273" y="257695"/>
                </a:cubicBezTo>
                <a:cubicBezTo>
                  <a:pt x="839586" y="263237"/>
                  <a:pt x="848626" y="267818"/>
                  <a:pt x="856211" y="274320"/>
                </a:cubicBezTo>
                <a:cubicBezTo>
                  <a:pt x="868112" y="284521"/>
                  <a:pt x="889462" y="307571"/>
                  <a:pt x="889462" y="307571"/>
                </a:cubicBezTo>
                <a:cubicBezTo>
                  <a:pt x="913006" y="378209"/>
                  <a:pt x="880170" y="292087"/>
                  <a:pt x="914400" y="349135"/>
                </a:cubicBezTo>
                <a:cubicBezTo>
                  <a:pt x="918908" y="356649"/>
                  <a:pt x="918794" y="366236"/>
                  <a:pt x="922713" y="374073"/>
                </a:cubicBezTo>
                <a:cubicBezTo>
                  <a:pt x="927181" y="383009"/>
                  <a:pt x="935281" y="389881"/>
                  <a:pt x="939338" y="399011"/>
                </a:cubicBezTo>
                <a:cubicBezTo>
                  <a:pt x="969903" y="467784"/>
                  <a:pt x="938445" y="431371"/>
                  <a:pt x="972589" y="465513"/>
                </a:cubicBezTo>
                <a:cubicBezTo>
                  <a:pt x="996138" y="536158"/>
                  <a:pt x="963295" y="450023"/>
                  <a:pt x="997527" y="507077"/>
                </a:cubicBezTo>
                <a:cubicBezTo>
                  <a:pt x="1002035" y="514591"/>
                  <a:pt x="1001921" y="524178"/>
                  <a:pt x="1005840" y="532015"/>
                </a:cubicBezTo>
                <a:cubicBezTo>
                  <a:pt x="1016327" y="552990"/>
                  <a:pt x="1023626" y="558114"/>
                  <a:pt x="1039091" y="573578"/>
                </a:cubicBezTo>
                <a:cubicBezTo>
                  <a:pt x="1041862" y="581891"/>
                  <a:pt x="1042310" y="591387"/>
                  <a:pt x="1047403" y="598517"/>
                </a:cubicBezTo>
                <a:cubicBezTo>
                  <a:pt x="1056514" y="611272"/>
                  <a:pt x="1080654" y="631768"/>
                  <a:pt x="1080654" y="631768"/>
                </a:cubicBezTo>
                <a:cubicBezTo>
                  <a:pt x="1083425" y="640081"/>
                  <a:pt x="1083874" y="649576"/>
                  <a:pt x="1088967" y="656706"/>
                </a:cubicBezTo>
                <a:cubicBezTo>
                  <a:pt x="1098078" y="669461"/>
                  <a:pt x="1112813" y="677417"/>
                  <a:pt x="1122218" y="689957"/>
                </a:cubicBezTo>
                <a:cubicBezTo>
                  <a:pt x="1130531" y="701041"/>
                  <a:pt x="1139211" y="711858"/>
                  <a:pt x="1147156" y="723208"/>
                </a:cubicBezTo>
                <a:cubicBezTo>
                  <a:pt x="1158614" y="739577"/>
                  <a:pt x="1166278" y="758955"/>
                  <a:pt x="1180407" y="773084"/>
                </a:cubicBezTo>
                <a:cubicBezTo>
                  <a:pt x="1191491" y="784168"/>
                  <a:pt x="1204963" y="793293"/>
                  <a:pt x="1213658" y="806335"/>
                </a:cubicBezTo>
                <a:cubicBezTo>
                  <a:pt x="1224742" y="822960"/>
                  <a:pt x="1232781" y="842082"/>
                  <a:pt x="1246909" y="856211"/>
                </a:cubicBezTo>
                <a:cubicBezTo>
                  <a:pt x="1252451" y="861753"/>
                  <a:pt x="1258638" y="866717"/>
                  <a:pt x="1263534" y="872837"/>
                </a:cubicBezTo>
                <a:cubicBezTo>
                  <a:pt x="1282408" y="896430"/>
                  <a:pt x="1281706" y="907634"/>
                  <a:pt x="1305098" y="931026"/>
                </a:cubicBezTo>
                <a:cubicBezTo>
                  <a:pt x="1312162" y="938090"/>
                  <a:pt x="1321723" y="942109"/>
                  <a:pt x="1330036" y="947651"/>
                </a:cubicBezTo>
                <a:cubicBezTo>
                  <a:pt x="1332807" y="955964"/>
                  <a:pt x="1333256" y="965459"/>
                  <a:pt x="1338349" y="972589"/>
                </a:cubicBezTo>
                <a:cubicBezTo>
                  <a:pt x="1347460" y="985344"/>
                  <a:pt x="1360516" y="994756"/>
                  <a:pt x="1371600" y="1005840"/>
                </a:cubicBezTo>
                <a:lnTo>
                  <a:pt x="1388225" y="1022466"/>
                </a:lnTo>
                <a:cubicBezTo>
                  <a:pt x="1393767" y="1028008"/>
                  <a:pt x="1400149" y="1032821"/>
                  <a:pt x="1404851" y="1039091"/>
                </a:cubicBezTo>
                <a:cubicBezTo>
                  <a:pt x="1413164" y="1050175"/>
                  <a:pt x="1419992" y="1062545"/>
                  <a:pt x="1429789" y="1072342"/>
                </a:cubicBezTo>
                <a:cubicBezTo>
                  <a:pt x="1436853" y="1079407"/>
                  <a:pt x="1446926" y="1082727"/>
                  <a:pt x="1454727" y="1088968"/>
                </a:cubicBezTo>
                <a:cubicBezTo>
                  <a:pt x="1460847" y="1093864"/>
                  <a:pt x="1464633" y="1101561"/>
                  <a:pt x="1471353" y="1105593"/>
                </a:cubicBezTo>
                <a:cubicBezTo>
                  <a:pt x="1478867" y="1110101"/>
                  <a:pt x="1488454" y="1109987"/>
                  <a:pt x="1496291" y="1113906"/>
                </a:cubicBezTo>
                <a:cubicBezTo>
                  <a:pt x="1505227" y="1118374"/>
                  <a:pt x="1513428" y="1124290"/>
                  <a:pt x="1521229" y="1130531"/>
                </a:cubicBezTo>
                <a:cubicBezTo>
                  <a:pt x="1527349" y="1135427"/>
                  <a:pt x="1531134" y="1143125"/>
                  <a:pt x="1537854" y="1147157"/>
                </a:cubicBezTo>
                <a:cubicBezTo>
                  <a:pt x="1545368" y="1151665"/>
                  <a:pt x="1554480" y="1152698"/>
                  <a:pt x="1562793" y="1155469"/>
                </a:cubicBezTo>
                <a:cubicBezTo>
                  <a:pt x="1634253" y="1203111"/>
                  <a:pt x="1543845" y="1145996"/>
                  <a:pt x="1612669" y="1180408"/>
                </a:cubicBezTo>
                <a:cubicBezTo>
                  <a:pt x="1621605" y="1184876"/>
                  <a:pt x="1628671" y="1192565"/>
                  <a:pt x="1637607" y="1197033"/>
                </a:cubicBezTo>
                <a:cubicBezTo>
                  <a:pt x="1660734" y="1208596"/>
                  <a:pt x="1705777" y="1222527"/>
                  <a:pt x="1729047" y="1230284"/>
                </a:cubicBezTo>
                <a:lnTo>
                  <a:pt x="1778923" y="1246909"/>
                </a:lnTo>
                <a:cubicBezTo>
                  <a:pt x="1795549" y="1252451"/>
                  <a:pt x="1811615" y="1260098"/>
                  <a:pt x="1828800" y="1263535"/>
                </a:cubicBezTo>
                <a:cubicBezTo>
                  <a:pt x="1842654" y="1266306"/>
                  <a:pt x="1856732" y="1268131"/>
                  <a:pt x="1870363" y="1271848"/>
                </a:cubicBezTo>
                <a:cubicBezTo>
                  <a:pt x="1887270" y="1276459"/>
                  <a:pt x="1903055" y="1285036"/>
                  <a:pt x="1920240" y="1288473"/>
                </a:cubicBezTo>
                <a:cubicBezTo>
                  <a:pt x="1947949" y="1294015"/>
                  <a:pt x="1975953" y="1298244"/>
                  <a:pt x="2003367" y="1305098"/>
                </a:cubicBezTo>
                <a:cubicBezTo>
                  <a:pt x="2025500" y="1310631"/>
                  <a:pt x="2056116" y="1318846"/>
                  <a:pt x="2078182" y="1321724"/>
                </a:cubicBezTo>
                <a:cubicBezTo>
                  <a:pt x="2127944" y="1328215"/>
                  <a:pt x="2227811" y="1338349"/>
                  <a:pt x="2227811" y="1338349"/>
                </a:cubicBezTo>
                <a:lnTo>
                  <a:pt x="2352502" y="1379913"/>
                </a:lnTo>
                <a:lnTo>
                  <a:pt x="2377440" y="1388226"/>
                </a:lnTo>
                <a:lnTo>
                  <a:pt x="2402378" y="1396538"/>
                </a:lnTo>
                <a:cubicBezTo>
                  <a:pt x="2407920" y="1402080"/>
                  <a:pt x="2412283" y="1409132"/>
                  <a:pt x="2419003" y="1413164"/>
                </a:cubicBezTo>
                <a:cubicBezTo>
                  <a:pt x="2468174" y="1442667"/>
                  <a:pt x="2419829" y="1396059"/>
                  <a:pt x="2468880" y="1438102"/>
                </a:cubicBezTo>
                <a:cubicBezTo>
                  <a:pt x="2480781" y="1448303"/>
                  <a:pt x="2502131" y="1471353"/>
                  <a:pt x="2502131" y="1471353"/>
                </a:cubicBezTo>
                <a:cubicBezTo>
                  <a:pt x="2506050" y="1483111"/>
                  <a:pt x="2518756" y="1519108"/>
                  <a:pt x="2518756" y="1529542"/>
                </a:cubicBezTo>
                <a:cubicBezTo>
                  <a:pt x="2518756" y="1540967"/>
                  <a:pt x="2510443" y="1562793"/>
                  <a:pt x="2510443" y="1562793"/>
                </a:cubicBezTo>
              </a:path>
            </a:pathLst>
          </a:custGeom>
          <a:ln w="2857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Freihandform 16"/>
          <p:cNvSpPr/>
          <p:nvPr/>
        </p:nvSpPr>
        <p:spPr>
          <a:xfrm>
            <a:off x="9975273" y="3298464"/>
            <a:ext cx="839585" cy="1572861"/>
          </a:xfrm>
          <a:custGeom>
            <a:avLst/>
            <a:gdLst>
              <a:gd name="connsiteX0" fmla="*/ 839585 w 839585"/>
              <a:gd name="connsiteY0" fmla="*/ 26627 h 1572861"/>
              <a:gd name="connsiteX1" fmla="*/ 798022 w 839585"/>
              <a:gd name="connsiteY1" fmla="*/ 10001 h 1572861"/>
              <a:gd name="connsiteX2" fmla="*/ 590203 w 839585"/>
              <a:gd name="connsiteY2" fmla="*/ 10001 h 1572861"/>
              <a:gd name="connsiteX3" fmla="*/ 490451 w 839585"/>
              <a:gd name="connsiteY3" fmla="*/ 34940 h 1572861"/>
              <a:gd name="connsiteX4" fmla="*/ 457200 w 839585"/>
              <a:gd name="connsiteY4" fmla="*/ 51565 h 1572861"/>
              <a:gd name="connsiteX5" fmla="*/ 407323 w 839585"/>
              <a:gd name="connsiteY5" fmla="*/ 68191 h 1572861"/>
              <a:gd name="connsiteX6" fmla="*/ 357447 w 839585"/>
              <a:gd name="connsiteY6" fmla="*/ 93129 h 1572861"/>
              <a:gd name="connsiteX7" fmla="*/ 307571 w 839585"/>
              <a:gd name="connsiteY7" fmla="*/ 118067 h 1572861"/>
              <a:gd name="connsiteX8" fmla="*/ 266007 w 839585"/>
              <a:gd name="connsiteY8" fmla="*/ 143005 h 1572861"/>
              <a:gd name="connsiteX9" fmla="*/ 249382 w 839585"/>
              <a:gd name="connsiteY9" fmla="*/ 159631 h 1572861"/>
              <a:gd name="connsiteX10" fmla="*/ 199505 w 839585"/>
              <a:gd name="connsiteY10" fmla="*/ 192881 h 1572861"/>
              <a:gd name="connsiteX11" fmla="*/ 166254 w 839585"/>
              <a:gd name="connsiteY11" fmla="*/ 234445 h 1572861"/>
              <a:gd name="connsiteX12" fmla="*/ 157942 w 839585"/>
              <a:gd name="connsiteY12" fmla="*/ 259383 h 1572861"/>
              <a:gd name="connsiteX13" fmla="*/ 141316 w 839585"/>
              <a:gd name="connsiteY13" fmla="*/ 276009 h 1572861"/>
              <a:gd name="connsiteX14" fmla="*/ 124691 w 839585"/>
              <a:gd name="connsiteY14" fmla="*/ 325885 h 1572861"/>
              <a:gd name="connsiteX15" fmla="*/ 108065 w 839585"/>
              <a:gd name="connsiteY15" fmla="*/ 350823 h 1572861"/>
              <a:gd name="connsiteX16" fmla="*/ 91440 w 839585"/>
              <a:gd name="connsiteY16" fmla="*/ 400700 h 1572861"/>
              <a:gd name="connsiteX17" fmla="*/ 83127 w 839585"/>
              <a:gd name="connsiteY17" fmla="*/ 425638 h 1572861"/>
              <a:gd name="connsiteX18" fmla="*/ 66502 w 839585"/>
              <a:gd name="connsiteY18" fmla="*/ 500452 h 1572861"/>
              <a:gd name="connsiteX19" fmla="*/ 66502 w 839585"/>
              <a:gd name="connsiteY19" fmla="*/ 1198721 h 1572861"/>
              <a:gd name="connsiteX20" fmla="*/ 58189 w 839585"/>
              <a:gd name="connsiteY20" fmla="*/ 1473041 h 1572861"/>
              <a:gd name="connsiteX21" fmla="*/ 49876 w 839585"/>
              <a:gd name="connsiteY21" fmla="*/ 1514605 h 1572861"/>
              <a:gd name="connsiteX22" fmla="*/ 41563 w 839585"/>
              <a:gd name="connsiteY22" fmla="*/ 1539543 h 1572861"/>
              <a:gd name="connsiteX23" fmla="*/ 16625 w 839585"/>
              <a:gd name="connsiteY23" fmla="*/ 1547856 h 1572861"/>
              <a:gd name="connsiteX24" fmla="*/ 0 w 839585"/>
              <a:gd name="connsiteY24" fmla="*/ 1572794 h 157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839585" h="1572861">
                <a:moveTo>
                  <a:pt x="839585" y="26627"/>
                </a:moveTo>
                <a:cubicBezTo>
                  <a:pt x="825731" y="21085"/>
                  <a:pt x="812314" y="14289"/>
                  <a:pt x="798022" y="10001"/>
                </a:cubicBezTo>
                <a:cubicBezTo>
                  <a:pt x="729474" y="-10563"/>
                  <a:pt x="662859" y="6369"/>
                  <a:pt x="590203" y="10001"/>
                </a:cubicBezTo>
                <a:cubicBezTo>
                  <a:pt x="524337" y="31957"/>
                  <a:pt x="557613" y="23746"/>
                  <a:pt x="490451" y="34940"/>
                </a:cubicBezTo>
                <a:cubicBezTo>
                  <a:pt x="479367" y="40482"/>
                  <a:pt x="468706" y="46963"/>
                  <a:pt x="457200" y="51565"/>
                </a:cubicBezTo>
                <a:cubicBezTo>
                  <a:pt x="440928" y="58074"/>
                  <a:pt x="421905" y="58470"/>
                  <a:pt x="407323" y="68191"/>
                </a:cubicBezTo>
                <a:cubicBezTo>
                  <a:pt x="335855" y="115836"/>
                  <a:pt x="426279" y="58713"/>
                  <a:pt x="357447" y="93129"/>
                </a:cubicBezTo>
                <a:cubicBezTo>
                  <a:pt x="292989" y="125358"/>
                  <a:pt x="370254" y="97172"/>
                  <a:pt x="307571" y="118067"/>
                </a:cubicBezTo>
                <a:cubicBezTo>
                  <a:pt x="265440" y="160196"/>
                  <a:pt x="319968" y="110627"/>
                  <a:pt x="266007" y="143005"/>
                </a:cubicBezTo>
                <a:cubicBezTo>
                  <a:pt x="259287" y="147037"/>
                  <a:pt x="255652" y="154929"/>
                  <a:pt x="249382" y="159631"/>
                </a:cubicBezTo>
                <a:cubicBezTo>
                  <a:pt x="233397" y="171620"/>
                  <a:pt x="199505" y="192881"/>
                  <a:pt x="199505" y="192881"/>
                </a:cubicBezTo>
                <a:cubicBezTo>
                  <a:pt x="178610" y="255567"/>
                  <a:pt x="209227" y="180729"/>
                  <a:pt x="166254" y="234445"/>
                </a:cubicBezTo>
                <a:cubicBezTo>
                  <a:pt x="160780" y="241287"/>
                  <a:pt x="162450" y="251869"/>
                  <a:pt x="157942" y="259383"/>
                </a:cubicBezTo>
                <a:cubicBezTo>
                  <a:pt x="153910" y="266104"/>
                  <a:pt x="146858" y="270467"/>
                  <a:pt x="141316" y="276009"/>
                </a:cubicBezTo>
                <a:cubicBezTo>
                  <a:pt x="135774" y="292634"/>
                  <a:pt x="134412" y="311304"/>
                  <a:pt x="124691" y="325885"/>
                </a:cubicBezTo>
                <a:cubicBezTo>
                  <a:pt x="119149" y="334198"/>
                  <a:pt x="112123" y="341693"/>
                  <a:pt x="108065" y="350823"/>
                </a:cubicBezTo>
                <a:cubicBezTo>
                  <a:pt x="100947" y="366837"/>
                  <a:pt x="96982" y="384074"/>
                  <a:pt x="91440" y="400700"/>
                </a:cubicBezTo>
                <a:cubicBezTo>
                  <a:pt x="88669" y="409013"/>
                  <a:pt x="84846" y="417046"/>
                  <a:pt x="83127" y="425638"/>
                </a:cubicBezTo>
                <a:cubicBezTo>
                  <a:pt x="72573" y="478404"/>
                  <a:pt x="78240" y="453494"/>
                  <a:pt x="66502" y="500452"/>
                </a:cubicBezTo>
                <a:cubicBezTo>
                  <a:pt x="41478" y="825750"/>
                  <a:pt x="66502" y="457713"/>
                  <a:pt x="66502" y="1198721"/>
                </a:cubicBezTo>
                <a:cubicBezTo>
                  <a:pt x="66502" y="1290203"/>
                  <a:pt x="62997" y="1381685"/>
                  <a:pt x="58189" y="1473041"/>
                </a:cubicBezTo>
                <a:cubicBezTo>
                  <a:pt x="57446" y="1487151"/>
                  <a:pt x="53303" y="1500898"/>
                  <a:pt x="49876" y="1514605"/>
                </a:cubicBezTo>
                <a:cubicBezTo>
                  <a:pt x="47751" y="1523106"/>
                  <a:pt x="47759" y="1533347"/>
                  <a:pt x="41563" y="1539543"/>
                </a:cubicBezTo>
                <a:cubicBezTo>
                  <a:pt x="35367" y="1545739"/>
                  <a:pt x="24938" y="1545085"/>
                  <a:pt x="16625" y="1547856"/>
                </a:cubicBezTo>
                <a:cubicBezTo>
                  <a:pt x="7436" y="1575422"/>
                  <a:pt x="17074" y="1572794"/>
                  <a:pt x="0" y="1572794"/>
                </a:cubicBezTo>
              </a:path>
            </a:pathLst>
          </a:custGeom>
          <a:ln w="2857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8" name="Grafik 17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074" y="4608593"/>
            <a:ext cx="1971520" cy="14786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00135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The Source-Code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 rot="16200000">
            <a:off x="10199716" y="401715"/>
            <a:ext cx="114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Group A</a:t>
            </a:r>
            <a:endParaRPr lang="de-DE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94" b="4229"/>
          <a:stretch/>
        </p:blipFill>
        <p:spPr>
          <a:xfrm>
            <a:off x="381000" y="1241883"/>
            <a:ext cx="11493500" cy="54637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62437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000" dirty="0" err="1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Examples</a:t>
            </a:r>
            <a:r>
              <a:rPr lang="de-DE" sz="4000" dirty="0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/Screenshots </a:t>
            </a:r>
            <a:r>
              <a:rPr lang="de-DE" sz="4000" dirty="0" err="1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from</a:t>
            </a:r>
            <a:r>
              <a:rPr lang="de-DE" sz="4000" dirty="0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 </a:t>
            </a:r>
            <a:r>
              <a:rPr lang="de-DE" sz="4000" dirty="0" err="1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the</a:t>
            </a:r>
            <a:r>
              <a:rPr lang="de-DE" sz="4000" dirty="0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 App</a:t>
            </a:r>
            <a:endParaRPr lang="de-DE" sz="4000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748" y="1528935"/>
            <a:ext cx="2140352" cy="4563538"/>
          </a:xfrm>
        </p:spPr>
      </p:pic>
      <p:sp>
        <p:nvSpPr>
          <p:cNvPr id="4" name="Textfeld 3"/>
          <p:cNvSpPr txBox="1"/>
          <p:nvPr/>
        </p:nvSpPr>
        <p:spPr>
          <a:xfrm rot="16200000">
            <a:off x="10199716" y="401715"/>
            <a:ext cx="114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Group A</a:t>
            </a: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3109" y="1528935"/>
            <a:ext cx="2140352" cy="4563538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470" y="1528935"/>
            <a:ext cx="2137541" cy="4563538"/>
          </a:xfrm>
          <a:prstGeom prst="rect">
            <a:avLst/>
          </a:prstGeom>
        </p:spPr>
      </p:pic>
      <p:sp>
        <p:nvSpPr>
          <p:cNvPr id="8" name="Rechteck 7"/>
          <p:cNvSpPr/>
          <p:nvPr/>
        </p:nvSpPr>
        <p:spPr>
          <a:xfrm>
            <a:off x="1799032" y="5934670"/>
            <a:ext cx="56778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lang="de-DE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5299392" y="5934670"/>
            <a:ext cx="56778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endParaRPr lang="de-DE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8799753" y="5934670"/>
            <a:ext cx="56778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endParaRPr lang="de-DE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7783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155</Words>
  <Application>Microsoft Office PowerPoint</Application>
  <PresentationFormat>Breitbild</PresentationFormat>
  <Paragraphs>47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Arial</vt:lpstr>
      <vt:lpstr>Century Gothic</vt:lpstr>
      <vt:lpstr>Wingdings</vt:lpstr>
      <vt:lpstr>Wingdings 3</vt:lpstr>
      <vt:lpstr>Ion</vt:lpstr>
      <vt:lpstr>GPS APP</vt:lpstr>
      <vt:lpstr>Our Imaginations and Expectations</vt:lpstr>
      <vt:lpstr>Work distribution</vt:lpstr>
      <vt:lpstr>First steps</vt:lpstr>
      <vt:lpstr>Designing in Photoshop</vt:lpstr>
      <vt:lpstr>Designing in Photoshop</vt:lpstr>
      <vt:lpstr>Gathering Data</vt:lpstr>
      <vt:lpstr>The Source-Code</vt:lpstr>
      <vt:lpstr>Examples/Screenshots from the App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GPS APP</dc:title>
  <dc:creator>Tobias Nordhausen</dc:creator>
  <cp:lastModifiedBy>Tobias Nordhausen</cp:lastModifiedBy>
  <cp:revision>27</cp:revision>
  <dcterms:created xsi:type="dcterms:W3CDTF">2015-11-23T17:34:57Z</dcterms:created>
  <dcterms:modified xsi:type="dcterms:W3CDTF">2015-12-01T20:37:11Z</dcterms:modified>
</cp:coreProperties>
</file>

<file path=docProps/thumbnail.jpeg>
</file>